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3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4C5B0-3B1B-46FD-92A4-A72DC27097DB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アノトドット紙への印刷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2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展開図のアノトドット紙への印刷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カッティングマシンによるペーパクラフト制作（裁断・折り目づけ）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で図形や文字を筆記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/>
              <a:t>アノト紙面への</a:t>
            </a:r>
            <a:r>
              <a:rPr lang="ja-JP" altLang="en-US" sz="2400" dirty="0"/>
              <a:t>記入</a:t>
            </a:r>
            <a:r>
              <a:rPr kumimoji="1" lang="ja-JP" altLang="en-US" sz="2400" dirty="0" smtClean="0"/>
              <a:t>（ペーパクラフトに筆記することは）</a:t>
            </a:r>
            <a:endParaRPr kumimoji="1"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ja-JP" altLang="en-US" sz="2400" dirty="0" smtClean="0"/>
              <a:t>筆跡データの電子化・コンピュータ転送</a:t>
            </a:r>
            <a:endParaRPr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筆跡の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UV</a:t>
            </a:r>
            <a:r>
              <a:rPr lang="ja-JP" altLang="en-US" sz="2400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sz="2400" dirty="0">
                <a:solidFill>
                  <a:srgbClr val="FF0000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ＣＧ表示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</a:t>
            </a:r>
            <a:r>
              <a:rPr lang="ja-JP" altLang="en-US" sz="3200" dirty="0" smtClean="0"/>
              <a:t>カッティングマシン</a:t>
            </a:r>
            <a:r>
              <a:rPr lang="ja-JP" altLang="en-US" sz="3200" dirty="0" smtClean="0"/>
              <a:t>を</a:t>
            </a:r>
            <a:r>
              <a:rPr lang="ja-JP" altLang="en-US" sz="3200" dirty="0" smtClean="0"/>
              <a:t>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47122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４時間１０分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６時間５０分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</a:t>
            </a:r>
            <a:r>
              <a:rPr kumimoji="1" lang="ja-JP" altLang="en-US" dirty="0" smtClean="0"/>
              <a:t>裁断</a:t>
            </a:r>
            <a:endParaRPr kumimoji="1" lang="ja-JP" altLang="en-US" dirty="0"/>
          </a:p>
        </p:txBody>
      </p:sp>
      <p:pic>
        <p:nvPicPr>
          <p:cNvPr id="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7" y="424298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 smtClean="0"/>
              <a:t>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3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時間４０分の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</a:t>
            </a:r>
            <a:r>
              <a:rPr lang="ja-JP" altLang="en-US" sz="2000" dirty="0" smtClean="0">
                <a:solidFill>
                  <a:srgbClr val="FF0000"/>
                </a:solidFill>
              </a:rPr>
              <a:t>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３</a:t>
            </a:r>
            <a:r>
              <a:rPr lang="ja-JP" altLang="en-US" sz="2400" dirty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</a:t>
            </a:r>
            <a:r>
              <a:rPr lang="ja-JP" altLang="en-US" dirty="0" smtClean="0"/>
              <a:t>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</a:t>
            </a:r>
            <a:r>
              <a:rPr kumimoji="1" lang="ja-JP" altLang="en-US" dirty="0" smtClean="0"/>
              <a:t>）三次元</a:t>
            </a:r>
            <a:r>
              <a:rPr kumimoji="1" lang="ja-JP" altLang="en-US" dirty="0" smtClean="0"/>
              <a:t>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</a:t>
            </a:r>
            <a:r>
              <a:rPr kumimoji="1" lang="ja-JP" altLang="en-US" dirty="0" smtClean="0"/>
              <a:t>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</a:t>
            </a:r>
            <a:r>
              <a:rPr kumimoji="1" lang="ja-JP" altLang="en-US" dirty="0" smtClean="0"/>
              <a:t>紙面へ</a:t>
            </a:r>
            <a:r>
              <a:rPr kumimoji="1" lang="ja-JP" altLang="en-US" dirty="0" smtClean="0"/>
              <a:t>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よる図形や文字の筆記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アノトドット紙</a:t>
            </a:r>
            <a:r>
              <a:rPr lang="ja-JP" altLang="en-US" dirty="0"/>
              <a:t>へ</a:t>
            </a:r>
            <a:r>
              <a:rPr lang="ja-JP" altLang="en-US" dirty="0" smtClean="0"/>
              <a:t>の展開図印刷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919</Words>
  <Application>Microsoft Office PowerPoint</Application>
  <PresentationFormat>画面に合わせる (4:3)</PresentationFormat>
  <Paragraphs>161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hasegawa</cp:lastModifiedBy>
  <cp:revision>185</cp:revision>
  <dcterms:created xsi:type="dcterms:W3CDTF">2014-08-07T04:42:21Z</dcterms:created>
  <dcterms:modified xsi:type="dcterms:W3CDTF">2015-08-07T09:39:16Z</dcterms:modified>
</cp:coreProperties>
</file>